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embeddedFontLst>
    <p:embeddedFont>
      <p:font typeface="Public Sans Thin"/>
      <p:regular r:id="rId13"/>
      <p:bold r:id="rId14"/>
      <p:italic r:id="rId15"/>
      <p:boldItalic r:id="rId16"/>
    </p:embeddedFont>
    <p:embeddedFont>
      <p:font typeface="Public Sans"/>
      <p:regular r:id="rId17"/>
      <p:bold r:id="rId18"/>
      <p:italic r:id="rId19"/>
      <p:boldItalic r:id="rId20"/>
    </p:embeddedFont>
    <p:embeddedFont>
      <p:font typeface="Public Sans Black"/>
      <p:bold r:id="rId21"/>
      <p:boldItalic r:id="rId22"/>
    </p:embeddedFont>
    <p:embeddedFont>
      <p:font typeface="Public Sans SemiBold"/>
      <p:regular r:id="rId23"/>
      <p:bold r:id="rId24"/>
      <p:italic r:id="rId25"/>
      <p:boldItalic r:id="rId26"/>
    </p:embeddedFont>
    <p:embeddedFont>
      <p:font typeface="Public Sans Ligh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boldItalic.fntdata"/><Relationship Id="rId22" Type="http://schemas.openxmlformats.org/officeDocument/2006/relationships/font" Target="fonts/PublicSansBlack-boldItalic.fntdata"/><Relationship Id="rId21" Type="http://schemas.openxmlformats.org/officeDocument/2006/relationships/font" Target="fonts/PublicSansBlack-bold.fntdata"/><Relationship Id="rId24" Type="http://schemas.openxmlformats.org/officeDocument/2006/relationships/font" Target="fonts/PublicSansSemiBold-bold.fntdata"/><Relationship Id="rId23" Type="http://schemas.openxmlformats.org/officeDocument/2006/relationships/font" Target="fonts/PublicSansSemiBol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boldItalic.fntdata"/><Relationship Id="rId25" Type="http://schemas.openxmlformats.org/officeDocument/2006/relationships/font" Target="fonts/PublicSansSemiBold-italic.fntdata"/><Relationship Id="rId28" Type="http://schemas.openxmlformats.org/officeDocument/2006/relationships/font" Target="fonts/PublicSansLight-bold.fntdata"/><Relationship Id="rId27" Type="http://schemas.openxmlformats.org/officeDocument/2006/relationships/font" Target="fonts/PublicSansLigh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PublicSansLigh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PublicSansThin-regular.fntdata"/><Relationship Id="rId12" Type="http://schemas.openxmlformats.org/officeDocument/2006/relationships/slide" Target="slides/slide8.xml"/><Relationship Id="rId15" Type="http://schemas.openxmlformats.org/officeDocument/2006/relationships/font" Target="fonts/PublicSansThin-italic.fntdata"/><Relationship Id="rId14" Type="http://schemas.openxmlformats.org/officeDocument/2006/relationships/font" Target="fonts/PublicSansThin-bold.fntdata"/><Relationship Id="rId17" Type="http://schemas.openxmlformats.org/officeDocument/2006/relationships/font" Target="fonts/PublicSans-regular.fntdata"/><Relationship Id="rId16" Type="http://schemas.openxmlformats.org/officeDocument/2006/relationships/font" Target="fonts/PublicSansThin-boldItalic.fntdata"/><Relationship Id="rId19" Type="http://schemas.openxmlformats.org/officeDocument/2006/relationships/font" Target="fonts/PublicSans-italic.fntdata"/><Relationship Id="rId18" Type="http://schemas.openxmlformats.org/officeDocument/2006/relationships/font" Target="fonts/Public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358dfab1ee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358dfab1ee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358dfab1ee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358dfab1ee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358dfab1ee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358dfab1ee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product-category/corporate-gifts-for-employe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growthigo.com/product-category/corporate-gifts-for-clien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769950" y="700875"/>
            <a:ext cx="7604100" cy="2675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0" lang="en" sz="3800">
                <a:solidFill>
                  <a:srgbClr val="000000"/>
                </a:solidFill>
                <a:latin typeface="Public Sans Black"/>
                <a:ea typeface="Public Sans Black"/>
                <a:cs typeface="Public Sans Black"/>
                <a:sym typeface="Public Sans Black"/>
              </a:rPr>
              <a:t>Customized Corporate Gifts in India: Personalization Trends </a:t>
            </a:r>
            <a:endParaRPr b="0" sz="3800">
              <a:solidFill>
                <a:srgbClr val="000000"/>
              </a:solidFill>
              <a:latin typeface="Public Sans Black"/>
              <a:ea typeface="Public Sans Black"/>
              <a:cs typeface="Public Sans Black"/>
              <a:sym typeface="Public Sans Black"/>
            </a:endParaRPr>
          </a:p>
          <a:p>
            <a:pPr indent="0" lvl="0" marL="0" rtl="0" algn="ctr">
              <a:lnSpc>
                <a:spcPct val="115000"/>
              </a:lnSpc>
              <a:spcBef>
                <a:spcPts val="300"/>
              </a:spcBef>
              <a:spcAft>
                <a:spcPts val="300"/>
              </a:spcAft>
              <a:buNone/>
            </a:pPr>
            <a:r>
              <a:rPr b="0" lang="en" sz="3800">
                <a:solidFill>
                  <a:srgbClr val="000000"/>
                </a:solidFill>
                <a:latin typeface="Public Sans Black"/>
                <a:ea typeface="Public Sans Black"/>
                <a:cs typeface="Public Sans Black"/>
                <a:sym typeface="Public Sans Black"/>
              </a:rPr>
              <a:t>and Ideas</a:t>
            </a:r>
            <a:endParaRPr b="0" sz="133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3141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1" name="Google Shape;641;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3" name="Google Shape;643;p49"/>
          <p:cNvSpPr txBox="1"/>
          <p:nvPr/>
        </p:nvSpPr>
        <p:spPr>
          <a:xfrm>
            <a:off x="956050" y="1348725"/>
            <a:ext cx="7349400" cy="294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latin typeface="Public Sans Light"/>
                <a:ea typeface="Public Sans Light"/>
                <a:cs typeface="Public Sans Light"/>
                <a:sym typeface="Public Sans Light"/>
              </a:rPr>
              <a:t>The corporate gift market developed into a trend where businesses select individualized corporate gifts to establish lasting business connections. A personalized gift approach enhances present giving because it creates feelings of appreciation among recipients. Creative corporate presents have become increasingly prominent within the Indian market since companies seek specific meaningful gifting solutions. This essay will investigate current personalization concepts along with innovative corporate present ideas which deliver real impact.</a:t>
            </a:r>
            <a:endParaRPr sz="1600">
              <a:latin typeface="Public Sans Light"/>
              <a:ea typeface="Public Sans Light"/>
              <a:cs typeface="Public Sans Light"/>
              <a:sym typeface="Public Sans Light"/>
            </a:endParaRPr>
          </a:p>
          <a:p>
            <a:pPr indent="0" lvl="0" marL="0" rtl="0" algn="ctr">
              <a:spcBef>
                <a:spcPts val="0"/>
              </a:spcBef>
              <a:spcAft>
                <a:spcPts val="0"/>
              </a:spcAft>
              <a:buNone/>
            </a:pPr>
            <a:r>
              <a:t/>
            </a:r>
            <a:endParaRPr sz="110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9" name="Google Shape;649;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type="title"/>
          </p:nvPr>
        </p:nvSpPr>
        <p:spPr>
          <a:xfrm>
            <a:off x="701700" y="1026625"/>
            <a:ext cx="7740600" cy="8607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400">
                <a:solidFill>
                  <a:srgbClr val="000000"/>
                </a:solidFill>
                <a:latin typeface="Public Sans Black"/>
                <a:ea typeface="Public Sans Black"/>
                <a:cs typeface="Public Sans Black"/>
                <a:sym typeface="Public Sans Black"/>
              </a:rPr>
              <a:t>Why Personalization Matters in Corporate Gifting</a:t>
            </a:r>
            <a:endParaRPr b="0" sz="6200">
              <a:latin typeface="Public Sans Black"/>
              <a:ea typeface="Public Sans Black"/>
              <a:cs typeface="Public Sans Black"/>
              <a:sym typeface="Public Sans Black"/>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1042950" y="1887313"/>
            <a:ext cx="70581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The customized nature of </a:t>
            </a:r>
            <a:r>
              <a:rPr lang="en" sz="15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items</a:t>
            </a:r>
            <a:r>
              <a:rPr lang="en" sz="1500">
                <a:latin typeface="Public Sans Light"/>
                <a:ea typeface="Public Sans Light"/>
                <a:cs typeface="Public Sans Light"/>
                <a:sym typeface="Public Sans Light"/>
              </a:rPr>
              <a:t> enables businesses to secure better relationships between employees and both clients and business partners. Customized gifts help organizations obtain better brand visibility and deliver useful items that remain memorable. Personalization through name etching and logo insertion and custom corporate gift set creation bestows gift packages with exclusive status to recipients.</a:t>
            </a:r>
            <a:endParaRPr sz="1500">
              <a:latin typeface="Public Sans Light"/>
              <a:ea typeface="Public Sans Light"/>
              <a:cs typeface="Public Sans Light"/>
              <a:sym typeface="Public Sans Light"/>
            </a:endParaRPr>
          </a:p>
          <a:p>
            <a:pPr indent="0" lvl="0" marL="0" rtl="0" algn="ctr">
              <a:spcBef>
                <a:spcPts val="0"/>
              </a:spcBef>
              <a:spcAft>
                <a:spcPts val="0"/>
              </a:spcAft>
              <a:buNone/>
            </a:pPr>
            <a:r>
              <a:t/>
            </a:r>
            <a:endParaRPr sz="150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8" name="Google Shape;658;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ph type="title"/>
          </p:nvPr>
        </p:nvSpPr>
        <p:spPr>
          <a:xfrm>
            <a:off x="589050" y="653250"/>
            <a:ext cx="774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0" lang="en" sz="2100">
                <a:solidFill>
                  <a:srgbClr val="000000"/>
                </a:solidFill>
                <a:latin typeface="Public Sans Black"/>
                <a:ea typeface="Public Sans Black"/>
                <a:cs typeface="Public Sans Black"/>
                <a:sym typeface="Public Sans Black"/>
              </a:rPr>
              <a:t>Popular Trends in Customized Corporate Gifts</a:t>
            </a:r>
            <a:endParaRPr b="0" sz="3100">
              <a:solidFill>
                <a:srgbClr val="000000"/>
              </a:solidFill>
              <a:latin typeface="Public Sans Black"/>
              <a:ea typeface="Public Sans Black"/>
              <a:cs typeface="Public Sans Black"/>
              <a:sym typeface="Public Sans Black"/>
            </a:endParaRPr>
          </a:p>
        </p:txBody>
      </p:sp>
      <p:sp>
        <p:nvSpPr>
          <p:cNvPr id="660" name="Google Shape;660;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1" name="Google Shape;661;p51"/>
          <p:cNvSpPr txBox="1"/>
          <p:nvPr/>
        </p:nvSpPr>
        <p:spPr>
          <a:xfrm>
            <a:off x="658350" y="1445375"/>
            <a:ext cx="7449600" cy="25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500">
                <a:latin typeface="Public Sans"/>
                <a:ea typeface="Public Sans"/>
                <a:cs typeface="Public Sans"/>
                <a:sym typeface="Public Sans"/>
              </a:rPr>
              <a:t>1. Engraved and Monogrammed Gifts</a:t>
            </a:r>
            <a:endParaRPr b="1" sz="1500">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Engraved pens and monogrammed wallets and personalized notebooks represent popular choices which businesses use as </a:t>
            </a: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gifts for employees</a:t>
            </a:r>
            <a:r>
              <a:rPr lang="en">
                <a:latin typeface="Public Sans Light"/>
                <a:ea typeface="Public Sans Light"/>
                <a:cs typeface="Public Sans Light"/>
                <a:sym typeface="Public Sans Light"/>
              </a:rPr>
              <a:t> and clients. Such elegant and usable presents leave a lasting impact in professional settings.</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1400"/>
              </a:spcBef>
              <a:spcAft>
                <a:spcPts val="0"/>
              </a:spcAft>
              <a:buNone/>
            </a:pPr>
            <a:r>
              <a:rPr b="1" lang="en" sz="1500">
                <a:latin typeface="Public Sans"/>
                <a:ea typeface="Public Sans"/>
                <a:cs typeface="Public Sans"/>
                <a:sym typeface="Public Sans"/>
              </a:rPr>
              <a:t>2. Branded Tech Accessories</a:t>
            </a:r>
            <a:endParaRPr b="1" sz="1500">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Businesses choose branded wireless chargers alongside Bluetooth speakers and customized USB drives as premium corporate presents because technology manages daily operations. Business personnel benefit from these items because they combine utility with fashionable design aspects.</a:t>
            </a:r>
            <a:endParaRPr sz="1800">
              <a:latin typeface="Public Sans Light"/>
              <a:ea typeface="Public Sans Light"/>
              <a:cs typeface="Public Sans Light"/>
              <a:sym typeface="Public Sa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7" name="Google Shape;667;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8" name="Google Shape;668;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9" name="Google Shape;669;p52"/>
          <p:cNvSpPr txBox="1"/>
          <p:nvPr/>
        </p:nvSpPr>
        <p:spPr>
          <a:xfrm>
            <a:off x="677850" y="824350"/>
            <a:ext cx="7788300" cy="25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500">
                <a:latin typeface="Public Sans"/>
                <a:ea typeface="Public Sans"/>
                <a:cs typeface="Public Sans"/>
                <a:sym typeface="Public Sans"/>
              </a:rPr>
              <a:t>3. Eco-Friendly Personalized Gifts</a:t>
            </a:r>
            <a:endParaRPr b="1" sz="1500">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The gifting industry has sustainability as one of its main emerging trends. The market now features corporate gifting companies that supply customized bamboo office supplies together with reusable drinking containers and plant-growing packages for customers. Unique corporate presents demonstrate that a company cares about environmental sustainability.</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1400"/>
              </a:spcBef>
              <a:spcAft>
                <a:spcPts val="0"/>
              </a:spcAft>
              <a:buNone/>
            </a:pPr>
            <a:r>
              <a:rPr b="1" lang="en" sz="1500">
                <a:latin typeface="Public Sans"/>
                <a:ea typeface="Public Sans"/>
                <a:cs typeface="Public Sans"/>
                <a:sym typeface="Public Sans"/>
              </a:rPr>
              <a:t>4. Luxury and High-End Personalized Gifts</a:t>
            </a:r>
            <a:endParaRPr b="1" sz="1500">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Executives with high-profile statuses receive exclusive luxury items such as customized leather bags together with premium watches and premium gift boxes. </a:t>
            </a: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gifting companies in India</a:t>
            </a:r>
            <a:r>
              <a:rPr lang="en">
                <a:latin typeface="Public Sans Light"/>
                <a:ea typeface="Public Sans Light"/>
                <a:cs typeface="Public Sans Light"/>
                <a:sym typeface="Public Sans Light"/>
              </a:rPr>
              <a:t> continue to expand their VIP client attraction service by delivering customized premium hampers.</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5" name="Google Shape;675;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6" name="Google Shape;676;p53"/>
          <p:cNvSpPr txBox="1"/>
          <p:nvPr>
            <p:ph type="title"/>
          </p:nvPr>
        </p:nvSpPr>
        <p:spPr>
          <a:xfrm>
            <a:off x="589050" y="653250"/>
            <a:ext cx="774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0" lang="en" sz="2100">
                <a:solidFill>
                  <a:srgbClr val="000000"/>
                </a:solidFill>
                <a:latin typeface="Public Sans Black"/>
                <a:ea typeface="Public Sans Black"/>
                <a:cs typeface="Public Sans Black"/>
                <a:sym typeface="Public Sans Black"/>
              </a:rPr>
              <a:t>Best Customized Corporate Gift Ideas</a:t>
            </a:r>
            <a:endParaRPr b="0" sz="2800">
              <a:solidFill>
                <a:srgbClr val="000000"/>
              </a:solidFill>
              <a:latin typeface="Public Sans Black"/>
              <a:ea typeface="Public Sans Black"/>
              <a:cs typeface="Public Sans Black"/>
              <a:sym typeface="Public Sans Black"/>
            </a:endParaRPr>
          </a:p>
        </p:txBody>
      </p:sp>
      <p:sp>
        <p:nvSpPr>
          <p:cNvPr id="677" name="Google Shape;677;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8" name="Google Shape;678;p53"/>
          <p:cNvSpPr txBox="1"/>
          <p:nvPr/>
        </p:nvSpPr>
        <p:spPr>
          <a:xfrm>
            <a:off x="521200" y="1479650"/>
            <a:ext cx="7449600" cy="2537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Public Sans Light"/>
              <a:buChar char="●"/>
            </a:pPr>
            <a:r>
              <a:rPr lang="en">
                <a:latin typeface="Public Sans Light"/>
                <a:ea typeface="Public Sans Light"/>
                <a:cs typeface="Public Sans Light"/>
                <a:sym typeface="Public Sans Light"/>
              </a:rPr>
              <a:t>Business institutions should supply workers with three types of employee gifts which include marked mugs together with trophies and branded attire.</a:t>
            </a:r>
            <a:endParaRPr>
              <a:latin typeface="Public Sans Light"/>
              <a:ea typeface="Public Sans Light"/>
              <a:cs typeface="Public Sans Light"/>
              <a:sym typeface="Public Sans Light"/>
            </a:endParaRPr>
          </a:p>
          <a:p>
            <a:pPr indent="-317500" lvl="0" marL="457200" rtl="0" algn="l">
              <a:lnSpc>
                <a:spcPct val="115000"/>
              </a:lnSpc>
              <a:spcBef>
                <a:spcPts val="0"/>
              </a:spcBef>
              <a:spcAft>
                <a:spcPts val="0"/>
              </a:spcAft>
              <a:buSzPts val="1400"/>
              <a:buFont typeface="Public Sans Light"/>
              <a:buChar char="●"/>
            </a:pPr>
            <a:r>
              <a:rPr lang="en">
                <a:latin typeface="Public Sans Light"/>
                <a:ea typeface="Public Sans Light"/>
                <a:cs typeface="Public Sans Light"/>
                <a:sym typeface="Public Sans Light"/>
              </a:rPr>
              <a:t>The client entertainment department provides custom hampers along with premium writing tools and monogrammed leather accessories.</a:t>
            </a:r>
            <a:endParaRPr>
              <a:latin typeface="Public Sans Light"/>
              <a:ea typeface="Public Sans Light"/>
              <a:cs typeface="Public Sans Light"/>
              <a:sym typeface="Public Sans Light"/>
            </a:endParaRPr>
          </a:p>
          <a:p>
            <a:pPr indent="-317500" lvl="0" marL="457200" rtl="0" algn="l">
              <a:lnSpc>
                <a:spcPct val="115000"/>
              </a:lnSpc>
              <a:spcBef>
                <a:spcPts val="0"/>
              </a:spcBef>
              <a:spcAft>
                <a:spcPts val="0"/>
              </a:spcAft>
              <a:buSzPts val="1400"/>
              <a:buFont typeface="Public Sans Light"/>
              <a:buChar char="●"/>
            </a:pPr>
            <a:r>
              <a:rPr lang="en">
                <a:latin typeface="Public Sans Light"/>
                <a:ea typeface="Public Sans Light"/>
                <a:cs typeface="Public Sans Light"/>
                <a:sym typeface="Public Sans Light"/>
              </a:rPr>
              <a:t>Organizations prefer gift hampers that contain a selection of snacks and beverages along with company-branded labels.</a:t>
            </a:r>
            <a:endParaRPr>
              <a:latin typeface="Public Sans Light"/>
              <a:ea typeface="Public Sans Light"/>
              <a:cs typeface="Public Sans Light"/>
              <a:sym typeface="Public Sans Light"/>
            </a:endParaRPr>
          </a:p>
          <a:p>
            <a:pPr indent="-317500" lvl="0" marL="457200" rtl="0" algn="l">
              <a:lnSpc>
                <a:spcPct val="115000"/>
              </a:lnSpc>
              <a:spcBef>
                <a:spcPts val="0"/>
              </a:spcBef>
              <a:spcAft>
                <a:spcPts val="0"/>
              </a:spcAft>
              <a:buSzPts val="1400"/>
              <a:buChar char="●"/>
            </a:pP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 ideas for customers</a:t>
            </a:r>
            <a:r>
              <a:rPr lang="en">
                <a:latin typeface="Public Sans Light"/>
                <a:ea typeface="Public Sans Light"/>
                <a:cs typeface="Public Sans Light"/>
                <a:sym typeface="Public Sans Light"/>
              </a:rPr>
              <a:t> like personalized keychains, reusable bags, and digital gift cards.</a:t>
            </a:r>
            <a:endParaRPr>
              <a:latin typeface="Public Sans Light"/>
              <a:ea typeface="Public Sans Light"/>
              <a:cs typeface="Public Sans Light"/>
              <a:sym typeface="Public Sans Light"/>
            </a:endParaRPr>
          </a:p>
          <a:p>
            <a:pPr indent="-317500" lvl="0" marL="457200" rtl="0" algn="l">
              <a:lnSpc>
                <a:spcPct val="115000"/>
              </a:lnSpc>
              <a:spcBef>
                <a:spcPts val="0"/>
              </a:spcBef>
              <a:spcAft>
                <a:spcPts val="0"/>
              </a:spcAft>
              <a:buSzPts val="1400"/>
              <a:buFont typeface="Public Sans Light"/>
              <a:buChar char="●"/>
            </a:pPr>
            <a:r>
              <a:rPr lang="en">
                <a:latin typeface="Public Sans Light"/>
                <a:ea typeface="Public Sans Light"/>
                <a:cs typeface="Public Sans Light"/>
                <a:sym typeface="Public Sans Light"/>
              </a:rPr>
              <a:t>The range of inexpensive corporate presents includes distinctive notebooks paired with individualized calendars displayed in sustainable tote bags.</a:t>
            </a:r>
            <a:endParaRPr sz="1800">
              <a:latin typeface="Public Sans Light"/>
              <a:ea typeface="Public Sans Light"/>
              <a:cs typeface="Public Sans Light"/>
              <a:sym typeface="Public Sa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4" name="Google Shape;684;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5" name="Google Shape;685;p54"/>
          <p:cNvSpPr txBox="1"/>
          <p:nvPr>
            <p:ph type="title"/>
          </p:nvPr>
        </p:nvSpPr>
        <p:spPr>
          <a:xfrm>
            <a:off x="556200" y="820900"/>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600">
                <a:solidFill>
                  <a:srgbClr val="000000"/>
                </a:solidFill>
                <a:latin typeface="Public Sans Black"/>
                <a:ea typeface="Public Sans Black"/>
                <a:cs typeface="Public Sans Black"/>
                <a:sym typeface="Public Sans Black"/>
              </a:rPr>
              <a:t>Conclusion</a:t>
            </a:r>
            <a:endParaRPr b="0" sz="4000">
              <a:solidFill>
                <a:srgbClr val="000000"/>
              </a:solidFill>
              <a:latin typeface="Public Sans Black"/>
              <a:ea typeface="Public Sans Black"/>
              <a:cs typeface="Public Sans Black"/>
              <a:sym typeface="Public Sans Black"/>
            </a:endParaRPr>
          </a:p>
        </p:txBody>
      </p:sp>
      <p:sp>
        <p:nvSpPr>
          <p:cNvPr id="686" name="Google Shape;686;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7" name="Google Shape;687;p54"/>
          <p:cNvSpPr txBox="1"/>
          <p:nvPr/>
        </p:nvSpPr>
        <p:spPr>
          <a:xfrm>
            <a:off x="847200" y="1667400"/>
            <a:ext cx="74496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latin typeface="Public Sans Light"/>
                <a:ea typeface="Public Sans Light"/>
                <a:cs typeface="Public Sans Light"/>
                <a:sym typeface="Public Sans Light"/>
              </a:rPr>
              <a:t>Organizations trying to establish stronger relationships with their stakeholders now find personalization to be a central business trend for corporate gifting providers. Different approaches to personalization help businesses elevate their gifting plans whether they search for corporate gifts India or corporate gift ideas for clients or customized employee gifts. The selection of a reliable corporate gift supplier guarantees corporate gifting experiences with excellent quality that create meaningful and lasting meaningful memories.</a:t>
            </a:r>
            <a:endParaRPr sz="1900">
              <a:latin typeface="Public Sans Light"/>
              <a:ea typeface="Public Sans Light"/>
              <a:cs typeface="Public Sans Light"/>
              <a:sym typeface="Public Sans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55"/>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693" name="Google Shape;693;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4" name="Google Shape;694;p55"/>
          <p:cNvSpPr txBox="1"/>
          <p:nvPr>
            <p:ph idx="1" type="body"/>
          </p:nvPr>
        </p:nvSpPr>
        <p:spPr>
          <a:xfrm>
            <a:off x="3130850" y="1282063"/>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695" name="Google Shape;695;p55"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696" name="Google Shape;696;p55"/>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697" name="Google Shape;697;p55"/>
          <p:cNvSpPr/>
          <p:nvPr/>
        </p:nvSpPr>
        <p:spPr>
          <a:xfrm>
            <a:off x="3207050" y="9773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698" name="Google Shape;698;p55"/>
          <p:cNvSpPr/>
          <p:nvPr/>
        </p:nvSpPr>
        <p:spPr>
          <a:xfrm>
            <a:off x="3207050" y="23456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699" name="Google Shape;699;p55"/>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00" name="Google Shape;700;p55"/>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01" name="Google Shape;701;p55"/>
          <p:cNvSpPr txBox="1"/>
          <p:nvPr>
            <p:ph idx="1" type="body"/>
          </p:nvPr>
        </p:nvSpPr>
        <p:spPr>
          <a:xfrm>
            <a:off x="3130850" y="26893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02" name="Google Shape;702;p55"/>
          <p:cNvSpPr/>
          <p:nvPr/>
        </p:nvSpPr>
        <p:spPr>
          <a:xfrm>
            <a:off x="3184100" y="35075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03" name="Google Shape;703;p55"/>
          <p:cNvSpPr txBox="1"/>
          <p:nvPr>
            <p:ph idx="1" type="body"/>
          </p:nvPr>
        </p:nvSpPr>
        <p:spPr>
          <a:xfrm>
            <a:off x="4155050" y="347011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04" name="Google Shape;704;p55"/>
          <p:cNvSpPr/>
          <p:nvPr/>
        </p:nvSpPr>
        <p:spPr>
          <a:xfrm>
            <a:off x="3184100" y="39589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05" name="Google Shape;705;p55"/>
          <p:cNvSpPr txBox="1"/>
          <p:nvPr>
            <p:ph idx="1" type="body"/>
          </p:nvPr>
        </p:nvSpPr>
        <p:spPr>
          <a:xfrm>
            <a:off x="4155050" y="39181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